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E069-15CC-4503-8159-D894BE251D10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5C32-63B0-402B-8C44-4A78330F3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0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they all have in common?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5C32-63B0-402B-8C44-4A78330F34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39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you think National Teaching Assistant day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5C32-63B0-402B-8C44-4A78330F34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1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Birthdays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35C32-63B0-402B-8C44-4A78330F34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2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465A-BD82-0A9C-B20D-92EBF7813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3885A-04C1-0EE0-BE8A-A206126B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10A8C-DFFE-B675-3045-4DFA450D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F9990-0A0F-86C7-8806-0441F07E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BF89-97DB-A38E-8628-7795339F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2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581F-BC23-5591-3980-0F753792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48A77-E37C-3F1E-D5E6-FB0389531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03B9B-8C66-8F21-F19F-67377D43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D4C49-355B-A2CE-C2BB-764E14B0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A90A4-7DDB-2585-6090-59F7E160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9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6380B-DF11-E8EC-5E44-ECE399DF5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DE3C4-5E11-21EA-38EC-8D9C0B444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5983A-A5A0-147D-3C8C-F3A1DC27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4940-932A-A854-D225-07A6ECA1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714F8-10E9-1B0E-5339-615F5E9F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8E5D-6972-98F2-807B-823EEFCE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A2F2-8283-1AE3-1845-519E7DB8E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2DA4F-8AA4-B6E5-5EDF-34EA9230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5A097-02D0-F01F-A974-94D14B5A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A57C-557C-A082-CBC9-4ABED7F9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2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77C0-55BF-F1A4-696B-4678FDB6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B5556-CF70-5A50-B945-914F988BB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01643-2D23-F25F-0C76-F26CCA41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6690E-E4C0-8919-6810-7C836FECC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8E8A-F861-8943-5E1C-F1937A29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8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E5E7-BA39-FDD8-6C12-082309B1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F2AD7-D17B-9266-37A9-87D7CEFBD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E72AC-4B33-B1CF-473A-3DC3A4D86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A7918-AB4A-CC20-41E4-5388FFD8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70C0C-513D-CA40-3533-B13C236A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37AC4-E5FA-256C-144C-28344BEB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5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3815-84EC-3306-DF7A-F8FA8403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F1250-FEA6-197E-4A3F-2A23899B2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FDDC7-345D-6210-1051-7692C7A0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4DD9B9-0913-4299-4226-20B4F2D38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504A7-A214-6425-792E-50E43A38E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459DCC-50DC-C499-2819-BE10B769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36F8E-F8B3-248F-AF8C-BCFFE7F5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8E126-C0EA-E94E-8EC8-192B2828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1F9C-8AAF-878B-2084-23392AC58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9A4DF-CC81-5D52-29A7-8FE8C2A6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8B008-CD66-8285-800F-4B7F7971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1FD8A-3382-6CB9-3827-8CEC2493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2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E87650-4251-6D6D-D42D-BB6D76F1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B2FEA-7766-2CFD-CD80-40E33DDF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F140-44F1-01D5-0D9E-4F54BCE2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0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CADC-6F75-A7B5-A279-A647CC51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22CD-BD1F-AD0C-9108-DBB42217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AD388-F9E5-B5DF-C0BA-4898E6023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78462-FC3A-3302-7EE8-E382F5DC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21CD9-0CE2-4F8D-FAD1-E33F43CD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E8234-9C67-C9DB-FA3F-899C9C2F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7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B2D1-C6A3-CDC9-2716-DD0DC554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6CF9C-02DC-14F3-3EA9-D316A023C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B1E6A-E531-D7F8-0F82-C522220FF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80CC2-01BC-86AD-A0B7-FF80B0F3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B6442-8BE0-F2B8-F4D2-B7CFBB97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551FF-1538-FA0B-C469-72D32C4F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9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DACC-A475-BA46-053C-FB37ABC6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34A91-17E8-9B77-1CFD-FD5ADAB5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3E72E-2718-3B5F-453F-458159BC8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18A11-3A2B-42FD-83DC-E7D482001837}" type="datetimeFigureOut">
              <a:rPr lang="en-GB" smtClean="0"/>
              <a:t>17/09/2022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89D5-F383-F8F1-DCE8-DB2A79366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94F0-EF35-987E-2664-03C0CF11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631C-341A-475F-BF89-6C846B8A56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8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CD3F0B34-7064-9B92-D971-683ECCAA3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917575"/>
            <a:ext cx="6621463" cy="1666875"/>
          </a:xfrm>
          <a:prstGeom prst="rect">
            <a:avLst/>
          </a:prstGeom>
        </p:spPr>
      </p:pic>
      <p:pic>
        <p:nvPicPr>
          <p:cNvPr id="7" name="Picture 6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FE0ECFF7-FCB8-D83C-F9F2-D02096554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5" y="917575"/>
            <a:ext cx="1016000" cy="1666875"/>
          </a:xfrm>
          <a:prstGeom prst="rect">
            <a:avLst/>
          </a:prstGeom>
        </p:spPr>
      </p:pic>
      <p:pic>
        <p:nvPicPr>
          <p:cNvPr id="11" name="Picture 10" descr="A group of people wearing medals&#10;&#10;Description automatically generated with low confidence">
            <a:extLst>
              <a:ext uri="{FF2B5EF4-FFF2-40B4-BE49-F238E27FC236}">
                <a16:creationId xmlns:a16="http://schemas.microsoft.com/office/drawing/2014/main" id="{BDA1FFA4-3FDA-9857-925A-9C1EE758C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8" y="2644775"/>
            <a:ext cx="6580188" cy="1711325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E82FEA0-093E-DB48-1BAA-95667CBF4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350" y="2644775"/>
            <a:ext cx="1057275" cy="1711325"/>
          </a:xfrm>
          <a:prstGeom prst="rect">
            <a:avLst/>
          </a:prstGeom>
        </p:spPr>
      </p:pic>
      <p:pic>
        <p:nvPicPr>
          <p:cNvPr id="12" name="Picture 11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93F8DBC4-A12A-2317-E8A3-62AF3DE9D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838" y="4416425"/>
            <a:ext cx="2411413" cy="1479550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909F025-6F33-BB4B-787D-4135BBCE32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575" y="4416425"/>
            <a:ext cx="1173163" cy="1479550"/>
          </a:xfrm>
          <a:prstGeom prst="rect">
            <a:avLst/>
          </a:prstGeom>
        </p:spPr>
      </p:pic>
      <p:pic>
        <p:nvPicPr>
          <p:cNvPr id="15" name="Picture 1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89A1493-2B12-C412-7C00-42884F547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1063" y="4416425"/>
            <a:ext cx="974725" cy="147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76B91-E5F1-3E5D-6E3B-22BE9C0B14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6113" y="4416425"/>
            <a:ext cx="877888" cy="1479550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1963799-5437-29C8-B5CD-84C4E22D75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4325" y="4416425"/>
            <a:ext cx="982663" cy="1479550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A596495-853B-DC66-7E02-363AD139AA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7313" y="4416425"/>
            <a:ext cx="976313" cy="1479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17B083-F42D-FFB4-3C24-03B67F5545BC}"/>
              </a:ext>
            </a:extLst>
          </p:cNvPr>
          <p:cNvSpPr txBox="1"/>
          <p:nvPr/>
        </p:nvSpPr>
        <p:spPr>
          <a:xfrm>
            <a:off x="8868622" y="1943735"/>
            <a:ext cx="2839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Do you recognise any of these people?</a:t>
            </a:r>
          </a:p>
        </p:txBody>
      </p:sp>
    </p:spTree>
    <p:extLst>
      <p:ext uri="{BB962C8B-B14F-4D97-AF65-F5344CB8AC3E}">
        <p14:creationId xmlns:p14="http://schemas.microsoft.com/office/powerpoint/2010/main" val="89087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41CE2-F3E0-6D09-A81C-82ED4ADF2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5365" y="643467"/>
            <a:ext cx="8201270" cy="55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2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AE8D7-3F83-1944-95F2-09B15536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is National Teaching Assistant Day?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E401-07FC-E0E1-94B2-D12A5371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National Teaching Assistants’ Day is an awareness day taking place on 16 September. </a:t>
            </a:r>
          </a:p>
        </p:txBody>
      </p:sp>
    </p:spTree>
    <p:extLst>
      <p:ext uri="{BB962C8B-B14F-4D97-AF65-F5344CB8AC3E}">
        <p14:creationId xmlns:p14="http://schemas.microsoft.com/office/powerpoint/2010/main" val="393373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44AD23-CD05-D926-9BF3-49C187330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995" y="1830940"/>
            <a:ext cx="2515816" cy="408638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C3C31-1C07-F205-FEA9-DFB87F47AFBE}"/>
              </a:ext>
            </a:extLst>
          </p:cNvPr>
          <p:cNvSpPr txBox="1"/>
          <p:nvPr/>
        </p:nvSpPr>
        <p:spPr>
          <a:xfrm>
            <a:off x="4859079" y="2094614"/>
            <a:ext cx="5124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I love my job because I love helping the children to reach their dreams. </a:t>
            </a:r>
          </a:p>
        </p:txBody>
      </p:sp>
    </p:spTree>
    <p:extLst>
      <p:ext uri="{BB962C8B-B14F-4D97-AF65-F5344CB8AC3E}">
        <p14:creationId xmlns:p14="http://schemas.microsoft.com/office/powerpoint/2010/main" val="292199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DC7AF-95CE-B530-6D34-E15695249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848" y="1792262"/>
            <a:ext cx="2682766" cy="44120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0166C-BF2D-7995-C50B-CFD30A925FA5}"/>
              </a:ext>
            </a:extLst>
          </p:cNvPr>
          <p:cNvSpPr txBox="1"/>
          <p:nvPr/>
        </p:nvSpPr>
        <p:spPr>
          <a:xfrm>
            <a:off x="5603358" y="2105247"/>
            <a:ext cx="4890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I love my job because I get to work with the children everyday! I also get to laugh AT LEAST once a day.</a:t>
            </a:r>
          </a:p>
        </p:txBody>
      </p:sp>
    </p:spTree>
    <p:extLst>
      <p:ext uri="{BB962C8B-B14F-4D97-AF65-F5344CB8AC3E}">
        <p14:creationId xmlns:p14="http://schemas.microsoft.com/office/powerpoint/2010/main" val="30050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C38ABB-90DE-C12D-687D-78FDC89F6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476" y="1983636"/>
            <a:ext cx="2200275" cy="32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AAC30-A772-1B31-D823-91FD505B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524" y="1983636"/>
            <a:ext cx="2133600" cy="3305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8CF4A-A74F-E258-9838-D3B4AED8939D}"/>
              </a:ext>
            </a:extLst>
          </p:cNvPr>
          <p:cNvSpPr txBox="1"/>
          <p:nvPr/>
        </p:nvSpPr>
        <p:spPr>
          <a:xfrm>
            <a:off x="2832204" y="1983636"/>
            <a:ext cx="26581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I love my job because everyday is different.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829FB-BC6C-7EFD-C170-714800188CD0}"/>
              </a:ext>
            </a:extLst>
          </p:cNvPr>
          <p:cNvSpPr txBox="1"/>
          <p:nvPr/>
        </p:nvSpPr>
        <p:spPr>
          <a:xfrm>
            <a:off x="6579465" y="1618187"/>
            <a:ext cx="2658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I love my job because its great to see the journey our children go on and see all that they achieve.</a:t>
            </a:r>
          </a:p>
        </p:txBody>
      </p:sp>
    </p:spTree>
    <p:extLst>
      <p:ext uri="{BB962C8B-B14F-4D97-AF65-F5344CB8AC3E}">
        <p14:creationId xmlns:p14="http://schemas.microsoft.com/office/powerpoint/2010/main" val="10856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99BF-390B-C9E8-515B-CE61508F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Leave them a note!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074A2-68BB-3055-B1BD-885E94A14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1 word to tell your TA’s how they make you feel.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</a:rPr>
              <a:t>                                                        Heard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</a:rPr>
              <a:t>Inspired 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</a:rPr>
              <a:t>Valued                             Respected             </a:t>
            </a:r>
          </a:p>
          <a:p>
            <a:pPr marL="0" indent="0" algn="ctr">
              <a:buNone/>
            </a:pPr>
            <a:endParaRPr lang="en-GB" sz="4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002060"/>
                </a:solidFill>
              </a:rPr>
              <a:t>Appreciated                 Ready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ECFB9-A6AC-3225-1395-69E04C36E54F}"/>
              </a:ext>
            </a:extLst>
          </p:cNvPr>
          <p:cNvSpPr txBox="1"/>
          <p:nvPr/>
        </p:nvSpPr>
        <p:spPr>
          <a:xfrm>
            <a:off x="1914961" y="2581203"/>
            <a:ext cx="2165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4488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A7F285993F8549A2B637F0147824F0" ma:contentTypeVersion="2" ma:contentTypeDescription="Create a new document." ma:contentTypeScope="" ma:versionID="b2be7c451bd3102a173e24e976c579c3">
  <xsd:schema xmlns:xsd="http://www.w3.org/2001/XMLSchema" xmlns:xs="http://www.w3.org/2001/XMLSchema" xmlns:p="http://schemas.microsoft.com/office/2006/metadata/properties" xmlns:ns3="03efe2de-03b0-44fa-8d16-3098fa033fce" targetNamespace="http://schemas.microsoft.com/office/2006/metadata/properties" ma:root="true" ma:fieldsID="47a5a0051b6701b4de9dbb6f8f5932fa" ns3:_="">
    <xsd:import namespace="03efe2de-03b0-44fa-8d16-3098fa033f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fe2de-03b0-44fa-8d16-3098fa033f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6F413E-2502-4E6F-A2D0-61D753E8D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fe2de-03b0-44fa-8d16-3098fa033f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53B8EE-D52B-4DED-A2B2-1A4DE3C999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5D760E-0072-43CE-A4D4-8A0A70FCB2F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03efe2de-03b0-44fa-8d16-3098fa033fce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2369</TotalTime>
  <Words>148</Words>
  <Application>Microsoft Office PowerPoint</Application>
  <PresentationFormat>Widescreen</PresentationFormat>
  <Paragraphs>23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What is National Teaching Assistant Day?</vt:lpstr>
      <vt:lpstr>PowerPoint Presentation</vt:lpstr>
      <vt:lpstr>PowerPoint Presentation</vt:lpstr>
      <vt:lpstr>PowerPoint Presentation</vt:lpstr>
      <vt:lpstr>Leave them a note!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Spencer</dc:creator>
  <cp:lastModifiedBy>Abigail Gaskell</cp:lastModifiedBy>
  <cp:revision>2</cp:revision>
  <dcterms:created xsi:type="dcterms:W3CDTF">2022-09-15T19:31:13Z</dcterms:created>
  <dcterms:modified xsi:type="dcterms:W3CDTF">2022-09-17T12:11:14Z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0x010100CBA7F285993F8549A2B637F0147824F0</vt:lpwstr>
  </property>
</Properties>
</file>